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9939338" cy="143684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03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520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89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39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47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34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45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97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64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48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00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BFA2E-0AC7-431B-A0DB-09B24F1CE19B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908E-AA45-4A41-BA94-7B0C6476A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348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허바의비밀서류들~꺄올\영전 C.I\CI_AI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3888"/>
            <a:ext cx="6853917" cy="22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84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cp:lastPrinted>2017-06-30T11:27:47Z</cp:lastPrinted>
  <dcterms:created xsi:type="dcterms:W3CDTF">2017-06-30T11:25:15Z</dcterms:created>
  <dcterms:modified xsi:type="dcterms:W3CDTF">2017-06-30T11:28:19Z</dcterms:modified>
</cp:coreProperties>
</file>